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08" y="-7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49DFE-00C4-4CE3-909F-167FDA19FAC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526-CD0C-49EC-AF9B-64A29B0E29B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49DFE-00C4-4CE3-909F-167FDA19FAC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526-CD0C-49EC-AF9B-64A29B0E29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49DFE-00C4-4CE3-909F-167FDA19FAC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526-CD0C-49EC-AF9B-64A29B0E29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49DFE-00C4-4CE3-909F-167FDA19FAC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526-CD0C-49EC-AF9B-64A29B0E29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49DFE-00C4-4CE3-909F-167FDA19FAC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9693526-CD0C-49EC-AF9B-64A29B0E29B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49DFE-00C4-4CE3-909F-167FDA19FAC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526-CD0C-49EC-AF9B-64A29B0E29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49DFE-00C4-4CE3-909F-167FDA19FAC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526-CD0C-49EC-AF9B-64A29B0E29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49DFE-00C4-4CE3-909F-167FDA19FAC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526-CD0C-49EC-AF9B-64A29B0E29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49DFE-00C4-4CE3-909F-167FDA19FAC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526-CD0C-49EC-AF9B-64A29B0E29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49DFE-00C4-4CE3-909F-167FDA19FAC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526-CD0C-49EC-AF9B-64A29B0E29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49DFE-00C4-4CE3-909F-167FDA19FAC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526-CD0C-49EC-AF9B-64A29B0E29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AB49DFE-00C4-4CE3-909F-167FDA19FAC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9693526-CD0C-49EC-AF9B-64A29B0E29B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 Generator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Christian </a:t>
            </a:r>
            <a:r>
              <a:rPr lang="en-US" dirty="0"/>
              <a:t>P</a:t>
            </a:r>
            <a:r>
              <a:rPr lang="en-US" dirty="0" smtClean="0"/>
              <a:t>owell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11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Ingredients</a:t>
            </a:r>
            <a:endParaRPr lang="en-US" dirty="0"/>
          </a:p>
        </p:txBody>
      </p:sp>
      <p:pic>
        <p:nvPicPr>
          <p:cNvPr id="1026" name="Picture 2" descr="C:\Users\student.MCSD\Desktop\img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1171575"/>
            <a:ext cx="2513199" cy="147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tudent.MCSD\Desktop\imgr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171575"/>
            <a:ext cx="255270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tudent.MCSD\Desktop\imgr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575050"/>
            <a:ext cx="25527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tudent.MCSD\Desktop\imgr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4057132"/>
            <a:ext cx="2513199" cy="1803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tudent.MCSD\Desktop\imgre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437" y="2711450"/>
            <a:ext cx="272415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00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wallace\Downloads\photo 1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393700"/>
            <a:ext cx="8128000" cy="607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3083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wallace\Downloads\photo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393700"/>
            <a:ext cx="8128000" cy="607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753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293</TotalTime>
  <Words>5</Words>
  <Application>Microsoft Office PowerPoint</Application>
  <PresentationFormat>On-screen Show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Power Generator</vt:lpstr>
      <vt:lpstr>Ingredients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Generator</dc:title>
  <dc:creator>Student</dc:creator>
  <cp:lastModifiedBy>Itadmin</cp:lastModifiedBy>
  <cp:revision>5</cp:revision>
  <dcterms:created xsi:type="dcterms:W3CDTF">2015-02-25T17:19:32Z</dcterms:created>
  <dcterms:modified xsi:type="dcterms:W3CDTF">2015-02-26T22:24:01Z</dcterms:modified>
</cp:coreProperties>
</file>