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1845E71-C849-42BD-95F7-DAD98D715BE8}" type="datetimeFigureOut">
              <a:rPr lang="en-US" smtClean="0"/>
              <a:t>2/27/2015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FD6B5E4-836E-49B4-AC1A-E0BC5B2BA78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5E71-C849-42BD-95F7-DAD98D715BE8}"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5E71-C849-42BD-95F7-DAD98D715BE8}"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5E71-C849-42BD-95F7-DAD98D715BE8}"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845E71-C849-42BD-95F7-DAD98D715BE8}"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FD6B5E4-836E-49B4-AC1A-E0BC5B2BA78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5E71-C849-42BD-95F7-DAD98D715BE8}"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845E71-C849-42BD-95F7-DAD98D715BE8}" type="datetimeFigureOut">
              <a:rPr lang="en-US" smtClean="0"/>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45E71-C849-42BD-95F7-DAD98D715BE8}" type="datetimeFigureOut">
              <a:rPr lang="en-US" smtClean="0"/>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45E71-C849-42BD-95F7-DAD98D715BE8}" type="datetimeFigureOut">
              <a:rPr lang="en-US" smtClean="0"/>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5E71-C849-42BD-95F7-DAD98D715BE8}"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845E71-C849-42BD-95F7-DAD98D715BE8}"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6B5E4-836E-49B4-AC1A-E0BC5B2BA7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1845E71-C849-42BD-95F7-DAD98D715BE8}" type="datetimeFigureOut">
              <a:rPr lang="en-US" smtClean="0"/>
              <a:t>2/27/2015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FD6B5E4-836E-49B4-AC1A-E0BC5B2BA78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Chocolate Power</a:t>
            </a:r>
            <a:endParaRPr lang="en-US" dirty="0"/>
          </a:p>
        </p:txBody>
      </p:sp>
      <p:sp>
        <p:nvSpPr>
          <p:cNvPr id="3" name="Subtitle 2"/>
          <p:cNvSpPr>
            <a:spLocks noGrp="1"/>
          </p:cNvSpPr>
          <p:nvPr>
            <p:ph type="subTitle" idx="1"/>
          </p:nvPr>
        </p:nvSpPr>
        <p:spPr/>
        <p:txBody>
          <a:bodyPr/>
          <a:lstStyle/>
          <a:p>
            <a:r>
              <a:rPr lang="en-US" dirty="0" smtClean="0"/>
              <a:t>The most  powerful chocolate ever</a:t>
            </a:r>
            <a:endParaRPr lang="en-US" dirty="0"/>
          </a:p>
        </p:txBody>
      </p:sp>
    </p:spTree>
    <p:extLst>
      <p:ext uri="{BB962C8B-B14F-4D97-AF65-F5344CB8AC3E}">
        <p14:creationId xmlns:p14="http://schemas.microsoft.com/office/powerpoint/2010/main" val="2465322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Ingredients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Milk Chocolate</a:t>
            </a:r>
          </a:p>
          <a:p>
            <a:r>
              <a:rPr lang="en-US" dirty="0" smtClean="0"/>
              <a:t>Cookies and Cream</a:t>
            </a:r>
          </a:p>
          <a:p>
            <a:r>
              <a:rPr lang="en-US" dirty="0" smtClean="0"/>
              <a:t>Chocolate chips</a:t>
            </a:r>
          </a:p>
          <a:p>
            <a:r>
              <a:rPr lang="en-US" dirty="0" smtClean="0"/>
              <a:t>Marshmallow</a:t>
            </a:r>
            <a:endParaRPr lang="en-US" dirty="0"/>
          </a:p>
        </p:txBody>
      </p:sp>
    </p:spTree>
    <p:extLst>
      <p:ext uri="{BB962C8B-B14F-4D97-AF65-F5344CB8AC3E}">
        <p14:creationId xmlns:p14="http://schemas.microsoft.com/office/powerpoint/2010/main" val="346334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r>
              <a:rPr lang="en-US" dirty="0" smtClean="0"/>
              <a:t>Candy Creation Description</a:t>
            </a:r>
            <a:br>
              <a:rPr lang="en-US" dirty="0" smtClean="0"/>
            </a:br>
            <a:r>
              <a:rPr lang="en-US" dirty="0" smtClean="0"/>
              <a:t>Chocolate Power</a:t>
            </a:r>
            <a:br>
              <a:rPr lang="en-US" dirty="0" smtClean="0"/>
            </a:br>
            <a:endParaRPr lang="en-US" dirty="0"/>
          </a:p>
        </p:txBody>
      </p:sp>
      <p:sp>
        <p:nvSpPr>
          <p:cNvPr id="3" name="Content Placeholder 2"/>
          <p:cNvSpPr>
            <a:spLocks noGrp="1"/>
          </p:cNvSpPr>
          <p:nvPr>
            <p:ph idx="1"/>
          </p:nvPr>
        </p:nvSpPr>
        <p:spPr/>
        <p:txBody>
          <a:bodyPr/>
          <a:lstStyle/>
          <a:p>
            <a:pPr marL="137160" indent="0">
              <a:buNone/>
            </a:pPr>
            <a:r>
              <a:rPr lang="en-US" dirty="0"/>
              <a:t>	</a:t>
            </a:r>
            <a:r>
              <a:rPr lang="en-US" dirty="0" smtClean="0"/>
              <a:t>Chocolate power is the most powerful chocolate ever made. It is chewy and a bit nutty. You will love this yummy treat that will take your taste buds on a wild ride. Even professional wrestlers will love this powerful treat. Chocolate power will melt in your mouth, and you will love it. It contains very popular chocolate. You have looking for chocolate power your whole life.</a:t>
            </a:r>
            <a:endParaRPr lang="en-US" dirty="0"/>
          </a:p>
        </p:txBody>
      </p:sp>
    </p:spTree>
    <p:extLst>
      <p:ext uri="{BB962C8B-B14F-4D97-AF65-F5344CB8AC3E}">
        <p14:creationId xmlns:p14="http://schemas.microsoft.com/office/powerpoint/2010/main" val="327565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12" y="152401"/>
            <a:ext cx="8137160" cy="1185156"/>
          </a:xfrm>
        </p:spPr>
        <p:txBody>
          <a:bodyPr/>
          <a:lstStyle/>
          <a:p>
            <a:r>
              <a:rPr lang="en-US" dirty="0" smtClean="0"/>
              <a:t>Wrapper Design</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student.MCSD\Downloads\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27045" y="927394"/>
            <a:ext cx="4724987" cy="607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872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TotalTime>
  <Words>21</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Chocolate Power</vt:lpstr>
      <vt:lpstr>Ingredients</vt:lpstr>
      <vt:lpstr>Candy Creation Description Chocolate Power </vt:lpstr>
      <vt:lpstr>Wrapper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Itadmin</cp:lastModifiedBy>
  <cp:revision>8</cp:revision>
  <dcterms:created xsi:type="dcterms:W3CDTF">2015-02-13T18:46:44Z</dcterms:created>
  <dcterms:modified xsi:type="dcterms:W3CDTF">2015-02-27T18:41:37Z</dcterms:modified>
</cp:coreProperties>
</file>