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>
        <p:scale>
          <a:sx n="77" d="100"/>
          <a:sy n="77" d="100"/>
        </p:scale>
        <p:origin x="-300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79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4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18165-4DA9-4990-9440-85E5F4BB8CB3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EF6EF-2804-44A3-A962-A627D8A7FF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3241">
    <p:dissolve/>
    <p:sndAc>
      <p:stSnd>
        <p:snd r:embed="rId1" name="arrow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18165-4DA9-4990-9440-85E5F4BB8CB3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EF6EF-2804-44A3-A962-A627D8A7FF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3241">
    <p:dissolve/>
    <p:sndAc>
      <p:stSnd>
        <p:snd r:embed="rId1" name="arrow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18165-4DA9-4990-9440-85E5F4BB8CB3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EF6EF-2804-44A3-A962-A627D8A7FF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3241">
    <p:dissolve/>
    <p:sndAc>
      <p:stSnd>
        <p:snd r:embed="rId1" name="arrow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18165-4DA9-4990-9440-85E5F4BB8CB3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EF6EF-2804-44A3-A962-A627D8A7FF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3241">
    <p:dissolve/>
    <p:sndAc>
      <p:stSnd>
        <p:snd r:embed="rId1" name="arrow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79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8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18165-4DA9-4990-9440-85E5F4BB8CB3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EF6EF-2804-44A3-A962-A627D8A7FF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3241">
    <p:dissolve/>
    <p:sndAc>
      <p:stSnd>
        <p:snd r:embed="rId1" name="arrow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18165-4DA9-4990-9440-85E5F4BB8CB3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EF6EF-2804-44A3-A962-A627D8A7FF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 advTm="3241">
    <p:dissolve/>
    <p:sndAc>
      <p:stSnd>
        <p:snd r:embed="rId1" name="arrow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1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18165-4DA9-4990-9440-85E5F4BB8CB3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EF6EF-2804-44A3-A962-A627D8A7FF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3241">
    <p:dissolve/>
    <p:sndAc>
      <p:stSnd>
        <p:snd r:embed="rId1" name="arrow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18165-4DA9-4990-9440-85E5F4BB8CB3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EF6EF-2804-44A3-A962-A627D8A7FF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3241">
    <p:dissolve/>
    <p:sndAc>
      <p:stSnd>
        <p:snd r:embed="rId1" name="arrow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18165-4DA9-4990-9440-85E5F4BB8CB3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EF6EF-2804-44A3-A962-A627D8A7FF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3241">
    <p:dissolve/>
    <p:sndAc>
      <p:stSnd>
        <p:snd r:embed="rId1" name="arrow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9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1" y="1576104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3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5" y="2253386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18165-4DA9-4990-9440-85E5F4BB8CB3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E0EF6EF-2804-44A3-A962-A627D8A7FF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3241">
    <p:dissolve/>
    <p:sndAc>
      <p:stSnd>
        <p:snd r:embed="rId1" name="arrow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6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81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18165-4DA9-4990-9440-85E5F4BB8CB3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EF6EF-2804-44A3-A962-A627D8A7FF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3241">
    <p:dissolve/>
    <p:sndAc>
      <p:stSnd>
        <p:snd r:embed="rId1" name="arrow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1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79" y="5051293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1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1" y="1100629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F318165-4DA9-4990-9440-85E5F4BB8CB3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5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9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DE0EF6EF-2804-44A3-A962-A627D8A7FF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 advTm="3241">
    <p:dissolve/>
    <p:sndAc>
      <p:stSnd>
        <p:snd r:embed="rId13" name="arrow.wav"/>
      </p:stSnd>
    </p:sndAc>
  </p:transition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2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Relationship Id="rId5" Type="http://schemas.openxmlformats.org/officeDocument/2006/relationships/image" Target="../media/image3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4.wav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audio" Target="../media/audio1.wav"/><Relationship Id="rId7" Type="http://schemas.openxmlformats.org/officeDocument/2006/relationships/image" Target="../media/image8.jpeg"/><Relationship Id="rId2" Type="http://schemas.openxmlformats.org/officeDocument/2006/relationships/slideLayout" Target="../slideLayouts/slideLayout4.xml"/><Relationship Id="rId1" Type="http://schemas.openxmlformats.org/officeDocument/2006/relationships/audio" Target="../media/audio5.wav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4.xml"/><Relationship Id="rId1" Type="http://schemas.openxmlformats.org/officeDocument/2006/relationships/audio" Target="../media/audio6.wav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7.wav"/><Relationship Id="rId5" Type="http://schemas.openxmlformats.org/officeDocument/2006/relationships/image" Target="../media/image3.pn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54443" y="1770939"/>
            <a:ext cx="4772499" cy="1431631"/>
          </a:xfrm>
        </p:spPr>
        <p:txBody>
          <a:bodyPr/>
          <a:lstStyle/>
          <a:p>
            <a:r>
              <a:rPr lang="en-US" sz="4800" dirty="0" smtClean="0"/>
              <a:t>Inside-out S’more</a:t>
            </a:r>
            <a:endParaRPr lang="en-US" sz="48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 rot="19140000">
            <a:off x="1366849" y="3238462"/>
            <a:ext cx="6511131" cy="329259"/>
          </a:xfrm>
        </p:spPr>
        <p:txBody>
          <a:bodyPr>
            <a:noAutofit/>
          </a:bodyPr>
          <a:lstStyle/>
          <a:p>
            <a:r>
              <a:rPr lang="en-US" sz="3200" dirty="0" err="1" smtClean="0"/>
              <a:t>by:jaycie</a:t>
            </a:r>
            <a:r>
              <a:rPr lang="en-US" sz="3200" dirty="0" smtClean="0"/>
              <a:t> ward</a:t>
            </a:r>
            <a:endParaRPr lang="en-US" sz="3200" dirty="0"/>
          </a:p>
        </p:txBody>
      </p:sp>
      <p:pic>
        <p:nvPicPr>
          <p:cNvPr id="8" name="~PP4084.WAV">
            <a:hlinkClick r:id="" action="ppaction://media"/>
          </p:cNvPr>
          <p:cNvPicPr>
            <a:picLocks noRot="1" noChangeAspect="1"/>
          </p:cNvPicPr>
          <p:nvPr>
            <a:wavAudioFile r:embed="rId1" name="~PP4084.WAV"/>
          </p:nvPr>
        </p:nvPicPr>
        <p:blipFill>
          <a:blip r:embed="rId3" cstate="print"/>
          <a:stretch>
            <a:fillRect/>
          </a:stretch>
        </p:blipFill>
        <p:spPr>
          <a:xfrm>
            <a:off x="8716963" y="6430963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316966"/>
      </p:ext>
    </p:extLst>
  </p:cSld>
  <p:clrMapOvr>
    <a:masterClrMapping/>
  </p:clrMapOvr>
  <p:transition spd="med" advTm="3241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304800"/>
            <a:ext cx="7520940" cy="548640"/>
          </a:xfrm>
        </p:spPr>
        <p:txBody>
          <a:bodyPr/>
          <a:lstStyle/>
          <a:p>
            <a:pPr algn="ctr"/>
            <a:r>
              <a:rPr lang="en-US" dirty="0" smtClean="0"/>
              <a:t>About the inside-out s’more.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105401"/>
            <a:ext cx="7696200" cy="1600199"/>
          </a:xfrm>
        </p:spPr>
        <p:txBody>
          <a:bodyPr>
            <a:normAutofit/>
          </a:bodyPr>
          <a:lstStyle/>
          <a:p>
            <a:pPr algn="ctr"/>
            <a:r>
              <a:rPr lang="en-US" sz="2000" dirty="0" smtClean="0"/>
              <a:t>     The cost of this chocolate bar is 1.50 each. For a limited time only, they are buy one get one free! This yummy treat is going to make your life easier because no fire is needed! 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1066800"/>
            <a:ext cx="3890963" cy="3890962"/>
          </a:xfrm>
          <a:prstGeom prst="rect">
            <a:avLst/>
          </a:prstGeom>
        </p:spPr>
      </p:pic>
      <p:pic>
        <p:nvPicPr>
          <p:cNvPr id="8" name="~PP757.WAV">
            <a:hlinkClick r:id="" action="ppaction://media"/>
          </p:cNvPr>
          <p:cNvPicPr>
            <a:picLocks noRot="1" noChangeAspect="1"/>
          </p:cNvPicPr>
          <p:nvPr>
            <a:wavAudioFile r:embed="rId1" name="~PP757.WAV"/>
          </p:nvPr>
        </p:nvPicPr>
        <p:blipFill>
          <a:blip r:embed="rId5" cstate="print"/>
          <a:stretch>
            <a:fillRect/>
          </a:stretch>
        </p:blipFill>
        <p:spPr>
          <a:xfrm>
            <a:off x="8716963" y="6430963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620099"/>
      </p:ext>
    </p:extLst>
  </p:cSld>
  <p:clrMapOvr>
    <a:masterClrMapping/>
  </p:clrMapOvr>
  <p:transition spd="med" advTm="3241">
    <p:circle/>
    <p:sndAc>
      <p:stSnd>
        <p:snd r:embed="rId3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57800"/>
            <a:ext cx="8229600" cy="1447800"/>
          </a:xfrm>
        </p:spPr>
        <p:txBody>
          <a:bodyPr/>
          <a:lstStyle/>
          <a:p>
            <a:pPr algn="ctr"/>
            <a:r>
              <a:rPr lang="en-US" dirty="0" smtClean="0"/>
              <a:t>Ingredients: Fun size milk Chocolate bars, Pink Food coloring, Graham Crackers, Fluff, and a heart marshmallow. </a:t>
            </a:r>
            <a:endParaRPr lang="en-US" dirty="0"/>
          </a:p>
        </p:txBody>
      </p:sp>
      <p:pic>
        <p:nvPicPr>
          <p:cNvPr id="8" name="~PP490.WAV">
            <a:hlinkClick r:id="" action="ppaction://media"/>
          </p:cNvPr>
          <p:cNvPicPr>
            <a:picLocks noRot="1" noChangeAspect="1"/>
          </p:cNvPicPr>
          <p:nvPr>
            <a:wavAudioFile r:embed="rId1" name="~PP490.WAV"/>
          </p:nvPr>
        </p:nvPicPr>
        <p:blipFill>
          <a:blip r:embed="rId4" cstate="print"/>
          <a:stretch>
            <a:fillRect/>
          </a:stretch>
        </p:blipFill>
        <p:spPr>
          <a:xfrm>
            <a:off x="8716963" y="6430963"/>
            <a:ext cx="304800" cy="304800"/>
          </a:xfrm>
          <a:prstGeom prst="rect">
            <a:avLst/>
          </a:prstGeom>
        </p:spPr>
      </p:pic>
      <p:pic>
        <p:nvPicPr>
          <p:cNvPr id="6" name="Content Placeholder 5" descr="smores.jpg"/>
          <p:cNvPicPr>
            <a:picLocks noGrp="1" noChangeAspect="1"/>
          </p:cNvPicPr>
          <p:nvPr>
            <p:ph idx="1"/>
          </p:nvPr>
        </p:nvPicPr>
        <p:blipFill>
          <a:blip r:embed="rId5" cstate="print"/>
          <a:stretch>
            <a:fillRect/>
          </a:stretch>
        </p:blipFill>
        <p:spPr>
          <a:xfrm rot="4888036">
            <a:off x="2365467" y="1507005"/>
            <a:ext cx="4129623" cy="2330017"/>
          </a:xfrm>
        </p:spPr>
      </p:pic>
    </p:spTree>
    <p:extLst>
      <p:ext uri="{BB962C8B-B14F-4D97-AF65-F5344CB8AC3E}">
        <p14:creationId xmlns:p14="http://schemas.microsoft.com/office/powerpoint/2010/main" val="2589016244"/>
      </p:ext>
    </p:extLst>
  </p:cSld>
  <p:clrMapOvr>
    <a:masterClrMapping/>
  </p:clrMapOvr>
  <p:transition spd="med" advTm="3241">
    <p:pull dir="ru"/>
    <p:sndAc>
      <p:stSnd>
        <p:snd r:embed="rId3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066800" y="1371600"/>
            <a:ext cx="2956560" cy="3810000"/>
          </a:xfrm>
        </p:spPr>
        <p:txBody>
          <a:bodyPr>
            <a:normAutofit fontScale="62500" lnSpcReduction="20000"/>
          </a:bodyPr>
          <a:lstStyle/>
          <a:p>
            <a:endParaRPr lang="en-US" sz="2000" dirty="0" smtClean="0"/>
          </a:p>
          <a:p>
            <a:r>
              <a:rPr lang="en-US" sz="2000" dirty="0" smtClean="0"/>
              <a:t>~First you mix the fluff and the pink food coloring in a glass bowl.</a:t>
            </a:r>
          </a:p>
          <a:p>
            <a:r>
              <a:rPr lang="en-US" sz="2000" dirty="0" smtClean="0"/>
              <a:t>~Then, using a gallon size zip lock bag, crumble the graham crackers and place in a separate bowl. </a:t>
            </a:r>
          </a:p>
          <a:p>
            <a:r>
              <a:rPr lang="en-US" sz="2000" dirty="0" smtClean="0"/>
              <a:t>~Next you will need to spread the pink fluff on your fun size chocolate bar.</a:t>
            </a:r>
          </a:p>
          <a:p>
            <a:r>
              <a:rPr lang="en-US" sz="2000" dirty="0" smtClean="0"/>
              <a:t>~Now you need to put your chocolate bar (fluff side down) into the graham cracker crumbles. </a:t>
            </a:r>
          </a:p>
          <a:p>
            <a:r>
              <a:rPr lang="en-US" sz="2000" dirty="0" smtClean="0"/>
              <a:t>~Place another fun size chocolate bar on top of the graham cracker crumble to make a sandwich.</a:t>
            </a:r>
          </a:p>
          <a:p>
            <a:r>
              <a:rPr lang="en-US" sz="2000" dirty="0" smtClean="0"/>
              <a:t>~Finally, using a small amount of fluff, decorate by placing your heart shaped marshmallow  on top.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22960" y="365760"/>
            <a:ext cx="7635239" cy="701040"/>
          </a:xfrm>
        </p:spPr>
        <p:txBody>
          <a:bodyPr/>
          <a:lstStyle/>
          <a:p>
            <a:pPr algn="ctr"/>
            <a:r>
              <a:rPr lang="en-US" dirty="0" smtClean="0"/>
              <a:t>Step by Step instructions on how to make inside-out </a:t>
            </a:r>
            <a:r>
              <a:rPr lang="en-US" dirty="0" err="1" smtClean="0"/>
              <a:t>s’mores</a:t>
            </a:r>
            <a:endParaRPr lang="en-US" dirty="0"/>
          </a:p>
        </p:txBody>
      </p:sp>
      <p:pic>
        <p:nvPicPr>
          <p:cNvPr id="8" name="~PP2741.WAV">
            <a:hlinkClick r:id="" action="ppaction://media"/>
          </p:cNvPr>
          <p:cNvPicPr>
            <a:picLocks noRot="1" noChangeAspect="1"/>
          </p:cNvPicPr>
          <p:nvPr>
            <a:wavAudioFile r:embed="rId1" name="~PP2741.WAV"/>
          </p:nvPr>
        </p:nvPicPr>
        <p:blipFill>
          <a:blip r:embed="rId4" cstate="print"/>
          <a:stretch>
            <a:fillRect/>
          </a:stretch>
        </p:blipFill>
        <p:spPr>
          <a:xfrm>
            <a:off x="8716963" y="6430963"/>
            <a:ext cx="304800" cy="304800"/>
          </a:xfrm>
          <a:prstGeom prst="rect">
            <a:avLst/>
          </a:prstGeom>
        </p:spPr>
      </p:pic>
      <p:pic>
        <p:nvPicPr>
          <p:cNvPr id="1026" name="Picture 2" descr="C:\Users\User\AppData\Local\Microsoft\Windows\Temporary Internet Files\Content.IE5\PEXRZE7H\Fluff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81800" y="1219200"/>
            <a:ext cx="1369219" cy="1752600"/>
          </a:xfrm>
          <a:prstGeom prst="rect">
            <a:avLst/>
          </a:prstGeom>
          <a:noFill/>
        </p:spPr>
      </p:pic>
      <p:pic>
        <p:nvPicPr>
          <p:cNvPr id="1030" name="Picture 6" descr="C:\Users\User\AppData\Local\Microsoft\Windows\Temporary Internet Files\Content.IE5\TFJK26AF\food_dye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1219200"/>
            <a:ext cx="1704975" cy="1580411"/>
          </a:xfrm>
          <a:prstGeom prst="rect">
            <a:avLst/>
          </a:prstGeom>
          <a:noFill/>
        </p:spPr>
      </p:pic>
      <p:pic>
        <p:nvPicPr>
          <p:cNvPr id="1034" name="Picture 10" descr="C:\Users\User\AppData\Local\Microsoft\Windows\Temporary Internet Files\Content.IE5\PEXRZE7H\29052012chocolate-Foto_Marcos-Santos-009[1]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38600" y="3429000"/>
            <a:ext cx="2248900" cy="1498844"/>
          </a:xfrm>
          <a:prstGeom prst="rect">
            <a:avLst/>
          </a:prstGeom>
          <a:noFill/>
        </p:spPr>
      </p:pic>
      <p:pic>
        <p:nvPicPr>
          <p:cNvPr id="1036" name="Picture 12" descr="C:\Users\User\AppData\Local\Microsoft\Windows\Temporary Internet Files\Content.IE5\TFJK26AF\Graham_cracker[1]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629400" y="3733800"/>
            <a:ext cx="2209800" cy="12430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55226550"/>
      </p:ext>
    </p:extLst>
  </p:cSld>
  <p:clrMapOvr>
    <a:masterClrMapping/>
  </p:clrMapOvr>
  <p:transition spd="med" advTm="3241">
    <p:strips/>
    <p:sndAc>
      <p:stSnd>
        <p:snd r:embed="rId3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990600" y="1295400"/>
            <a:ext cx="7086600" cy="3514344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dirty="0" smtClean="0"/>
              <a:t>    Do you ever wish that you could enjoy a </a:t>
            </a:r>
            <a:r>
              <a:rPr lang="en-US" dirty="0" err="1" smtClean="0"/>
              <a:t>S’more</a:t>
            </a:r>
            <a:r>
              <a:rPr lang="en-US" dirty="0" smtClean="0"/>
              <a:t> but can’t get outside to make a campfire? Well now you can!! Introducing the Inside-Out </a:t>
            </a:r>
            <a:r>
              <a:rPr lang="en-US" dirty="0" err="1" smtClean="0"/>
              <a:t>S’more</a:t>
            </a:r>
            <a:r>
              <a:rPr lang="en-US" dirty="0" smtClean="0"/>
              <a:t>, the </a:t>
            </a:r>
            <a:r>
              <a:rPr lang="en-US" dirty="0" err="1" smtClean="0"/>
              <a:t>S’more</a:t>
            </a:r>
            <a:r>
              <a:rPr lang="en-US" dirty="0" smtClean="0"/>
              <a:t> with a twist. The Inside-Out </a:t>
            </a:r>
            <a:r>
              <a:rPr lang="en-US" dirty="0" err="1" smtClean="0"/>
              <a:t>S’more</a:t>
            </a:r>
            <a:r>
              <a:rPr lang="en-US" dirty="0" smtClean="0"/>
              <a:t> is a smooth, gooey, milk chocolate on the outside, crunchy  graham cracker and pink fluff on the inside, topped with a little heart shaped marshmallow.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Mouth watering Inside-Out </a:t>
            </a:r>
            <a:r>
              <a:rPr lang="en-US" dirty="0" err="1" smtClean="0"/>
              <a:t>S’mores</a:t>
            </a:r>
            <a:r>
              <a:rPr lang="en-US" dirty="0" smtClean="0"/>
              <a:t> available in stores now!!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381000"/>
            <a:ext cx="7635239" cy="929640"/>
          </a:xfrm>
        </p:spPr>
        <p:txBody>
          <a:bodyPr/>
          <a:lstStyle/>
          <a:p>
            <a:pPr algn="ctr"/>
            <a:r>
              <a:rPr lang="en-US" dirty="0" smtClean="0"/>
              <a:t>This chocolate bar is sure to make </a:t>
            </a:r>
            <a:br>
              <a:rPr lang="en-US" dirty="0" smtClean="0"/>
            </a:br>
            <a:r>
              <a:rPr lang="en-US" dirty="0" smtClean="0"/>
              <a:t>your life easier.</a:t>
            </a:r>
            <a:endParaRPr lang="en-US" dirty="0"/>
          </a:p>
        </p:txBody>
      </p:sp>
      <p:pic>
        <p:nvPicPr>
          <p:cNvPr id="8" name="~PP3287.WAV">
            <a:hlinkClick r:id="" action="ppaction://media"/>
          </p:cNvPr>
          <p:cNvPicPr>
            <a:picLocks noRot="1" noChangeAspect="1"/>
          </p:cNvPicPr>
          <p:nvPr>
            <a:wavAudioFile r:embed="rId1" name="~PP3287.WAV"/>
          </p:nvPr>
        </p:nvPicPr>
        <p:blipFill>
          <a:blip r:embed="rId4" cstate="print"/>
          <a:stretch>
            <a:fillRect/>
          </a:stretch>
        </p:blipFill>
        <p:spPr>
          <a:xfrm>
            <a:off x="8716963" y="6430963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 advTm="3241">
    <p:dissolve/>
    <p:sndAc>
      <p:stSnd>
        <p:snd r:embed="rId3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your final product…</a:t>
            </a:r>
            <a:endParaRPr lang="en-US" dirty="0"/>
          </a:p>
        </p:txBody>
      </p:sp>
      <p:pic>
        <p:nvPicPr>
          <p:cNvPr id="6" name="Content Placeholder 5" descr="finalsmore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2895600" y="1154935"/>
            <a:ext cx="3407704" cy="3700462"/>
          </a:xfrm>
        </p:spPr>
      </p:pic>
      <p:pic>
        <p:nvPicPr>
          <p:cNvPr id="8" name="~PP3662.WAV">
            <a:hlinkClick r:id="" action="ppaction://media"/>
          </p:cNvPr>
          <p:cNvPicPr>
            <a:picLocks noRot="1" noChangeAspect="1"/>
          </p:cNvPicPr>
          <p:nvPr>
            <a:wavAudioFile r:embed="rId1" name="~PP3662.WAV"/>
          </p:nvPr>
        </p:nvPicPr>
        <p:blipFill>
          <a:blip r:embed="rId5" cstate="print"/>
          <a:stretch>
            <a:fillRect/>
          </a:stretch>
        </p:blipFill>
        <p:spPr>
          <a:xfrm>
            <a:off x="8716963" y="6430963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529578"/>
      </p:ext>
    </p:extLst>
  </p:cSld>
  <p:clrMapOvr>
    <a:masterClrMapping/>
  </p:clrMapOvr>
  <p:transition spd="med" advTm="3241">
    <p:newsflash/>
    <p:sndAc>
      <p:stSnd>
        <p:snd r:embed="rId3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199</TotalTime>
  <Words>276</Words>
  <Application>Microsoft Office PowerPoint</Application>
  <PresentationFormat>On-screen Show (4:3)</PresentationFormat>
  <Paragraphs>16</Paragraphs>
  <Slides>6</Slides>
  <Notes>0</Notes>
  <HiddenSlides>0</HiddenSlides>
  <MMClips>6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Angles</vt:lpstr>
      <vt:lpstr>Inside-out S’more</vt:lpstr>
      <vt:lpstr>About the inside-out s’more.</vt:lpstr>
      <vt:lpstr>Ingredients: Fun size milk Chocolate bars, Pink Food coloring, Graham Crackers, Fluff, and a heart marshmallow. </vt:lpstr>
      <vt:lpstr>Step by Step instructions on how to make inside-out s’mores</vt:lpstr>
      <vt:lpstr>This chocolate bar is sure to make  your life easier.</vt:lpstr>
      <vt:lpstr>your final product…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Inside-out S’more</dc:title>
  <dc:creator>Student</dc:creator>
  <cp:lastModifiedBy>Itadmin</cp:lastModifiedBy>
  <cp:revision>39</cp:revision>
  <dcterms:created xsi:type="dcterms:W3CDTF">2015-02-12T18:33:58Z</dcterms:created>
  <dcterms:modified xsi:type="dcterms:W3CDTF">2015-02-23T20:19:59Z</dcterms:modified>
</cp:coreProperties>
</file>