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61" r:id="rId2"/>
    <p:sldId id="256" r:id="rId3"/>
    <p:sldId id="262" r:id="rId4"/>
    <p:sldId id="257" r:id="rId5"/>
    <p:sldId id="259" r:id="rId6"/>
    <p:sldId id="258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3895" autoAdjust="0"/>
  </p:normalViewPr>
  <p:slideViewPr>
    <p:cSldViewPr>
      <p:cViewPr varScale="1">
        <p:scale>
          <a:sx n="61" d="100"/>
          <a:sy n="61" d="100"/>
        </p:scale>
        <p:origin x="-7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8D4A6-59D8-4C8D-9D90-06A0B6E1FE4B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C8616-FEBA-4C49-8231-24C9AA88E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4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8616-FEBA-4C49-8231-24C9AA88ED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02C-266F-489B-89CB-8132120D026D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E2B-39C1-4F0A-AB3D-320BE162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5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02C-266F-489B-89CB-8132120D026D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E2B-39C1-4F0A-AB3D-320BE162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1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02C-266F-489B-89CB-8132120D026D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E2B-39C1-4F0A-AB3D-320BE162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4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02C-266F-489B-89CB-8132120D026D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E2B-39C1-4F0A-AB3D-320BE162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5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02C-266F-489B-89CB-8132120D026D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E2B-39C1-4F0A-AB3D-320BE162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0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02C-266F-489B-89CB-8132120D026D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E2B-39C1-4F0A-AB3D-320BE162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02C-266F-489B-89CB-8132120D026D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E2B-39C1-4F0A-AB3D-320BE162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4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02C-266F-489B-89CB-8132120D026D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E2B-39C1-4F0A-AB3D-320BE162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7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02C-266F-489B-89CB-8132120D026D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E2B-39C1-4F0A-AB3D-320BE162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2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02C-266F-489B-89CB-8132120D026D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E2B-39C1-4F0A-AB3D-320BE162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02C-266F-489B-89CB-8132120D026D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BE2B-39C1-4F0A-AB3D-320BE162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9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6602C-266F-489B-89CB-8132120D026D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2BE2B-39C1-4F0A-AB3D-320BE162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NUTTY DELIGHT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NUTTY DELIGHT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3276600"/>
            <a:ext cx="533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Nutty Delight is very delicious. </a:t>
            </a:r>
            <a:r>
              <a:rPr lang="en-US" dirty="0"/>
              <a:t>I</a:t>
            </a:r>
            <a:r>
              <a:rPr lang="en-US" dirty="0" smtClean="0"/>
              <a:t>t will be the best candy bar you  have ever tasted. It is a sweet treat for you and everyone else. It is a very sweet, crunchy, cream, and nutty. It will melt in your mouth. </a:t>
            </a:r>
            <a:r>
              <a:rPr lang="en-US" dirty="0"/>
              <a:t>Y</a:t>
            </a:r>
            <a:r>
              <a:rPr lang="en-US" dirty="0" smtClean="0"/>
              <a:t>ou will love and enjoy every single bite. It taste like  a turtle. Nutty Delight is the right candy bar for you. You should try it. </a:t>
            </a:r>
            <a:r>
              <a:rPr lang="en-US" dirty="0"/>
              <a:t>I</a:t>
            </a:r>
            <a:r>
              <a:rPr lang="en-US" dirty="0" smtClean="0"/>
              <a:t>t is only $1.00.</a:t>
            </a:r>
          </a:p>
          <a:p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2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4"/>
    </mc:Choice>
    <mc:Fallback xmlns="">
      <p:transition spd="slow" advTm="10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kwallace\Downloads\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93700"/>
            <a:ext cx="8128000" cy="60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2"/>
    </mc:Choice>
    <mc:Fallback xmlns="">
      <p:transition spd="slow" advTm="3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udent.MCSD\Downloads\IMG_20150213_1145385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209800" y="160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4876800"/>
            <a:ext cx="7385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Nutty Delight is the right candy bar for you.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321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udent.MCSD\Desktop\img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381000"/>
            <a:ext cx="62586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MILK CHOCOLATE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874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udent.MCSD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317330"/>
            <a:ext cx="2655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PECANS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480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udent.MCSD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5629" y="409832"/>
            <a:ext cx="3260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CARAMEL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90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1577</TotalTime>
  <Words>104</Words>
  <Application>Microsoft Office PowerPoint</Application>
  <PresentationFormat>On-screen Show (4:3)</PresentationFormat>
  <Paragraphs>8</Paragraphs>
  <Slides>7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NUTTY DELIGHT</vt:lpstr>
      <vt:lpstr>NUTTY DELIGHT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sadkfsdflkdfsdlkfl</dc:title>
  <dc:creator>Student</dc:creator>
  <cp:lastModifiedBy>Itadmin</cp:lastModifiedBy>
  <cp:revision>15</cp:revision>
  <cp:lastPrinted>2015-03-03T16:26:51Z</cp:lastPrinted>
  <dcterms:created xsi:type="dcterms:W3CDTF">2015-02-11T16:52:10Z</dcterms:created>
  <dcterms:modified xsi:type="dcterms:W3CDTF">2015-03-03T16:27:00Z</dcterms:modified>
</cp:coreProperties>
</file>