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B60B87-E0F1-479C-BFEF-84E331BF6744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6A6278-57F8-4282-B0B9-5BF04275C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Cherry Surprise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smtClean="0"/>
              <a:t>Katie Morrison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include</a:t>
            </a:r>
            <a:endParaRPr lang="en-US" dirty="0"/>
          </a:p>
        </p:txBody>
      </p:sp>
      <p:pic>
        <p:nvPicPr>
          <p:cNvPr id="1026" name="Picture 2" descr="C:\Users\student.MCSD\Desktop\cs_cd_07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39532"/>
            <a:ext cx="217826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udent.MCSD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39532"/>
            <a:ext cx="1981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.MCSD\Desktop\pm_almonds21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39532"/>
            <a:ext cx="1524000" cy="213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05200" y="494133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Cherries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572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Almonds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44321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Milk </a:t>
            </a:r>
            <a:r>
              <a:rPr lang="en-US" dirty="0" err="1" smtClean="0"/>
              <a:t>Choclate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38" y="3814293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herry Surprise is $1.05  and it weighs 3 ounces.  If you buy one Cherry Surprise now you can get another one free. But this offer is only for limited time so buy Cherry Surprise now.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1026" name="Picture 2" descr="C:\Users\student.MCS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592" y="1295400"/>
            <a:ext cx="3179762" cy="253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572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</TotalTime>
  <Words>51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Cherry Surprise</vt:lpstr>
      <vt:lpstr>Ingredients include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Itadmin</cp:lastModifiedBy>
  <cp:revision>13</cp:revision>
  <cp:lastPrinted>2015-03-23T17:23:57Z</cp:lastPrinted>
  <dcterms:created xsi:type="dcterms:W3CDTF">2015-02-24T18:00:22Z</dcterms:created>
  <dcterms:modified xsi:type="dcterms:W3CDTF">2015-03-23T17:24:39Z</dcterms:modified>
</cp:coreProperties>
</file>